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518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18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574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991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454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62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645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06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09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50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428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01C8-5C6C-4443-BEB0-35FD4D038E09}" type="datetimeFigureOut">
              <a:rPr lang="ro-RO" smtClean="0"/>
              <a:t>21.03.2022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D5A-9421-437E-8F4B-DEEA9AF487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974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-SIGLA_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761"/>
            <a:ext cx="1723060" cy="1633006"/>
          </a:xfrm>
          <a:prstGeom prst="rect">
            <a:avLst/>
          </a:prstGeom>
        </p:spPr>
      </p:pic>
      <p:sp>
        <p:nvSpPr>
          <p:cNvPr id="4" name="AutoShape 2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4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6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8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AutoShape 10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9" name="AutoShape 12" descr="65 de avocați vor preda ca VOLUNTARI, educație juridică în 12 școli,  inclusiv în Turda și Câmpia Turzii | inTurda.r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44000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113654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FII AVOCAT IN ȘCOALA TA !</a:t>
            </a:r>
            <a:endParaRPr lang="ro-RO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72679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>
                <a:solidFill>
                  <a:schemeClr val="bg1"/>
                </a:solidFill>
              </a:rPr>
              <a:t>Proiect de responsabilitate socială implementat de Uniunea Națională a Barourilor din România și Baroul Mehedinți</a:t>
            </a:r>
            <a:endParaRPr lang="ro-RO" b="1" i="1" dirty="0">
              <a:solidFill>
                <a:schemeClr val="bg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0"/>
            <a:ext cx="5560170" cy="8416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322" y="2373124"/>
            <a:ext cx="29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FII COOL, NU FI PENAL !</a:t>
            </a:r>
            <a:endParaRPr lang="ro-RO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5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5</cp:revision>
  <dcterms:created xsi:type="dcterms:W3CDTF">2022-03-21T07:27:52Z</dcterms:created>
  <dcterms:modified xsi:type="dcterms:W3CDTF">2022-03-21T08:10:57Z</dcterms:modified>
</cp:coreProperties>
</file>